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94660"/>
  </p:normalViewPr>
  <p:slideViewPr>
    <p:cSldViewPr snapToGrid="0">
      <p:cViewPr varScale="1">
        <p:scale>
          <a:sx n="76" d="100"/>
          <a:sy n="76" d="100"/>
        </p:scale>
        <p:origin x="5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ABF8A-9417-48A1-BA4D-2CA27FC0E7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C86987-B42B-422A-8BDC-76B0465BDC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91E18-52F4-487B-9E7C-87F1522D6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13316-C29E-4F11-97EB-98CC34D99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F7045-505A-4DB6-8A48-79CE3C4B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129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B0BF2-D54B-4AB9-A276-D095099F7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726C5E-C3B1-43D1-8DD2-C7136DCA85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89F0F-22CA-4CDD-971D-E487B15DC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0B004-D10C-425F-BCBE-7BB60B2CF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15084-33F0-41CC-AEFD-423215AAB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73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EFB46E-688C-45C9-BEB8-47B9F2AFDD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E2355-460D-49B3-BA14-C3D252F489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58B10-7009-4DE2-86CB-792245071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2BB58-F859-4178-9439-E26C74705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7C134-3875-4A95-9D82-A09F14E74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5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355DD-8646-4E08-B7C2-81F7DA7F5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1922A-DE2A-42C9-8176-93416E227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110A1-C5B1-4C7A-BE6F-5EB2047BE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E611E-DD9D-4A27-940C-FE6BE448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F4F8D-D80E-4022-8234-EAD73516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9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145AE-2F98-4ED9-87A8-58635D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BDF9B-698C-4630-94D0-C52DBA47B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E745D-AA64-4FD8-B9AB-A97E586FD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77AA2-296E-4321-AB03-E143B3EBC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4FC6C-0724-4467-93AB-3398EF9CA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1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9484D-28D2-4204-9CAB-E6BD80ED5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C3F46-9F64-45AD-BB83-E38098EAE3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37241-F4AC-481E-AEAC-ACE31A9D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EE43E5-F927-45A3-983E-65DD13159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6907C-FB33-48CF-B97B-FFE649B5E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3AF42E-7784-47E8-B730-E8B358804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98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F4430-9327-4901-ACDD-4345CAD8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370F04-ACF6-4DC6-84B2-381A489AE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A821D9-0000-4A2B-A82B-79AF1632F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D742E6-86F7-4B89-BBD5-F92ED5D989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D18774-017E-4FCA-AFFE-F5C8B41C09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A7CC41-DE22-440C-A4CE-665095AC4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42B6BF-ECB9-4C07-A3D6-59D0AFE35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A9E4AF-7CD9-4A64-AEFA-87B2F0D1F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68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B35C-8A28-45FC-9C81-5C4856C99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4C8AA-C1D5-4807-93CD-7743E5343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47CDED-A2CE-4E87-BFAB-215A6A9C8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CC5B2-D98A-47D0-8F44-8DE038F52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462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5AE768-AAE8-4571-97CA-A0032057C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978130-0B5E-4C49-874D-BC933C521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ED563-AB45-4D7A-AB34-922E1118A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49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A1DE1-87DC-470B-9AA1-D6D6D4DC4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28782-9FDE-411E-B40A-555B1AE05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5A74E-87A2-4215-9CF2-E5ACAF2116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5EE0CC-D9C8-4C59-A98A-288D1CD94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A0BFF-5C6F-463C-843F-A702CA2D5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C5D8D-3C0A-4044-99E5-6799A2B97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67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D4C9B-5EB0-4E1B-A863-0ABA58C2C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E75E8E-E312-4410-BFF6-790919486D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2151D-A8EF-4936-B4C5-6444B0C0FB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BA5FA-32B7-4227-BE7B-7B1CB3E25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84BABE-A640-4172-8B4A-53E264CE8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7D1FCA-62D1-4A52-9DB7-A1860ADA1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036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A037B8-3C26-4829-805E-85165F4A1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BE24-AD09-4DEE-94E7-AE1DD9743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643D3-CD04-4A80-8DD0-C89A4D16DA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C8593-99AD-4315-B31A-B0FE8BA4A12D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73481-EB55-4DEE-BB60-72877D7FB9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C7BD3-5196-4A06-B806-56667D90C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6EE20-AE2C-4C66-9122-A79299C0D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300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702E3-29AC-44D5-A46F-BDA665897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Allie Bacholl Program #1 Food Program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3AA65F0-B525-4AA0-BA88-33611B421D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835548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Allie Bacholl Program #1 Food Program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Allie Bacholl Program #1 Food Program</dc:title>
  <dc:creator>Allie Bacholl</dc:creator>
  <cp:lastModifiedBy>Allie Bacholl</cp:lastModifiedBy>
  <cp:revision>2</cp:revision>
  <dcterms:created xsi:type="dcterms:W3CDTF">2021-04-21T16:07:03Z</dcterms:created>
  <dcterms:modified xsi:type="dcterms:W3CDTF">2021-04-21T16:16:52Z</dcterms:modified>
</cp:coreProperties>
</file>

<file path=docProps/thumbnail.jpeg>
</file>